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21374100" cy="15113000"/>
  <p:notesSz cx="6858000" cy="9144000"/>
  <p:embeddedFontLs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chivo Black" charset="1" panose="020B0A03020202020B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1384000" cy="15120000"/>
          </a:xfrm>
          <a:custGeom>
            <a:avLst/>
            <a:gdLst/>
            <a:ahLst/>
            <a:cxnLst/>
            <a:rect r="r" b="b" t="t" l="l"/>
            <a:pathLst>
              <a:path h="15120000" w="21384000">
                <a:moveTo>
                  <a:pt x="0" y="0"/>
                </a:moveTo>
                <a:lnTo>
                  <a:pt x="21384000" y="0"/>
                </a:lnTo>
                <a:lnTo>
                  <a:pt x="21384000" y="15120000"/>
                </a:lnTo>
                <a:lnTo>
                  <a:pt x="0" y="1512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3" t="0" r="-1079" b="-70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98539" y="5010258"/>
            <a:ext cx="5240182" cy="822804"/>
            <a:chOff x="0" y="0"/>
            <a:chExt cx="1025670" cy="16104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670" cy="161049"/>
            </a:xfrm>
            <a:custGeom>
              <a:avLst/>
              <a:gdLst/>
              <a:ahLst/>
              <a:cxnLst/>
              <a:rect r="r" b="b" t="t" l="l"/>
              <a:pathLst>
                <a:path h="161049" w="1025670">
                  <a:moveTo>
                    <a:pt x="0" y="0"/>
                  </a:moveTo>
                  <a:lnTo>
                    <a:pt x="1025670" y="0"/>
                  </a:lnTo>
                  <a:lnTo>
                    <a:pt x="1025670" y="161049"/>
                  </a:lnTo>
                  <a:lnTo>
                    <a:pt x="0" y="16104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025670" cy="218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1.INTRODUÇÃO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082393" y="4968289"/>
            <a:ext cx="5508715" cy="700190"/>
            <a:chOff x="0" y="0"/>
            <a:chExt cx="1078231" cy="1370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8231" cy="137049"/>
            </a:xfrm>
            <a:custGeom>
              <a:avLst/>
              <a:gdLst/>
              <a:ahLst/>
              <a:cxnLst/>
              <a:rect r="r" b="b" t="t" l="l"/>
              <a:pathLst>
                <a:path h="137049" w="1078231">
                  <a:moveTo>
                    <a:pt x="0" y="0"/>
                  </a:moveTo>
                  <a:lnTo>
                    <a:pt x="1078231" y="0"/>
                  </a:lnTo>
                  <a:lnTo>
                    <a:pt x="1078231" y="137049"/>
                  </a:lnTo>
                  <a:lnTo>
                    <a:pt x="0" y="13704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078231" cy="1846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196619" y="4981116"/>
            <a:ext cx="5508715" cy="687363"/>
            <a:chOff x="0" y="0"/>
            <a:chExt cx="1078231" cy="13453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8231" cy="134539"/>
            </a:xfrm>
            <a:custGeom>
              <a:avLst/>
              <a:gdLst/>
              <a:ahLst/>
              <a:cxnLst/>
              <a:rect r="r" b="b" t="t" l="l"/>
              <a:pathLst>
                <a:path h="134539" w="1078231">
                  <a:moveTo>
                    <a:pt x="0" y="0"/>
                  </a:moveTo>
                  <a:lnTo>
                    <a:pt x="1078231" y="0"/>
                  </a:lnTo>
                  <a:lnTo>
                    <a:pt x="1078231" y="134539"/>
                  </a:lnTo>
                  <a:lnTo>
                    <a:pt x="0" y="13453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078231" cy="182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03884" y="10810721"/>
            <a:ext cx="5240182" cy="822804"/>
            <a:chOff x="0" y="0"/>
            <a:chExt cx="1025670" cy="16104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25670" cy="161049"/>
            </a:xfrm>
            <a:custGeom>
              <a:avLst/>
              <a:gdLst/>
              <a:ahLst/>
              <a:cxnLst/>
              <a:rect r="r" b="b" t="t" l="l"/>
              <a:pathLst>
                <a:path h="161049" w="1025670">
                  <a:moveTo>
                    <a:pt x="0" y="0"/>
                  </a:moveTo>
                  <a:lnTo>
                    <a:pt x="1025670" y="0"/>
                  </a:lnTo>
                  <a:lnTo>
                    <a:pt x="1025670" y="161049"/>
                  </a:lnTo>
                  <a:lnTo>
                    <a:pt x="0" y="16104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025670" cy="218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4. RESULTADOS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365090" y="10851689"/>
            <a:ext cx="5240182" cy="781836"/>
            <a:chOff x="0" y="0"/>
            <a:chExt cx="1025670" cy="15303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25670" cy="153030"/>
            </a:xfrm>
            <a:custGeom>
              <a:avLst/>
              <a:gdLst/>
              <a:ahLst/>
              <a:cxnLst/>
              <a:rect r="r" b="b" t="t" l="l"/>
              <a:pathLst>
                <a:path h="153030" w="1025670">
                  <a:moveTo>
                    <a:pt x="0" y="0"/>
                  </a:moveTo>
                  <a:lnTo>
                    <a:pt x="1025670" y="0"/>
                  </a:lnTo>
                  <a:lnTo>
                    <a:pt x="1025670" y="153030"/>
                  </a:lnTo>
                  <a:lnTo>
                    <a:pt x="0" y="15303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025670" cy="210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5. CONCLUSÃO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5196619" y="10851689"/>
            <a:ext cx="5508715" cy="734599"/>
            <a:chOff x="0" y="0"/>
            <a:chExt cx="1078231" cy="14378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78231" cy="143784"/>
            </a:xfrm>
            <a:custGeom>
              <a:avLst/>
              <a:gdLst/>
              <a:ahLst/>
              <a:cxnLst/>
              <a:rect r="r" b="b" t="t" l="l"/>
              <a:pathLst>
                <a:path h="143784" w="1078231">
                  <a:moveTo>
                    <a:pt x="0" y="0"/>
                  </a:moveTo>
                  <a:lnTo>
                    <a:pt x="1078231" y="0"/>
                  </a:lnTo>
                  <a:lnTo>
                    <a:pt x="1078231" y="143784"/>
                  </a:lnTo>
                  <a:lnTo>
                    <a:pt x="0" y="143784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1078231" cy="2009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6. REFERÊNCIAS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520303" y="1482610"/>
            <a:ext cx="1136572" cy="975833"/>
            <a:chOff x="0" y="0"/>
            <a:chExt cx="194311" cy="1668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4311" cy="166831"/>
            </a:xfrm>
            <a:custGeom>
              <a:avLst/>
              <a:gdLst/>
              <a:ahLst/>
              <a:cxnLst/>
              <a:rect r="r" b="b" t="t" l="l"/>
              <a:pathLst>
                <a:path h="166831" w="194311">
                  <a:moveTo>
                    <a:pt x="0" y="0"/>
                  </a:moveTo>
                  <a:lnTo>
                    <a:pt x="194311" y="0"/>
                  </a:lnTo>
                  <a:lnTo>
                    <a:pt x="194311" y="166831"/>
                  </a:lnTo>
                  <a:lnTo>
                    <a:pt x="0" y="166831"/>
                  </a:lnTo>
                  <a:close/>
                </a:path>
              </a:pathLst>
            </a:custGeom>
            <a:solidFill>
              <a:srgbClr val="D00F0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194311" cy="223981"/>
            </a:xfrm>
            <a:prstGeom prst="rect">
              <a:avLst/>
            </a:prstGeom>
          </p:spPr>
          <p:txBody>
            <a:bodyPr anchor="ctr" rtlCol="false" tIns="64846" lIns="64846" bIns="64846" rIns="64846"/>
            <a:lstStyle/>
            <a:p>
              <a:pPr algn="ctr">
                <a:lnSpc>
                  <a:spcPts val="2627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7462945" y="1598999"/>
            <a:ext cx="1251288" cy="971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b="true" sz="7917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XI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9536137" y="1637008"/>
            <a:ext cx="1680521" cy="62316"/>
            <a:chOff x="0" y="0"/>
            <a:chExt cx="474349" cy="1758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74349" cy="17589"/>
            </a:xfrm>
            <a:custGeom>
              <a:avLst/>
              <a:gdLst/>
              <a:ahLst/>
              <a:cxnLst/>
              <a:rect r="r" b="b" t="t" l="l"/>
              <a:pathLst>
                <a:path h="17589" w="474349">
                  <a:moveTo>
                    <a:pt x="0" y="0"/>
                  </a:moveTo>
                  <a:lnTo>
                    <a:pt x="474349" y="0"/>
                  </a:lnTo>
                  <a:lnTo>
                    <a:pt x="474349" y="17589"/>
                  </a:lnTo>
                  <a:lnTo>
                    <a:pt x="0" y="17589"/>
                  </a:lnTo>
                  <a:close/>
                </a:path>
              </a:pathLst>
            </a:custGeom>
            <a:solidFill>
              <a:srgbClr val="D00F0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57150"/>
              <a:ext cx="474349" cy="74739"/>
            </a:xfrm>
            <a:prstGeom prst="rect">
              <a:avLst/>
            </a:prstGeom>
          </p:spPr>
          <p:txBody>
            <a:bodyPr anchor="ctr" rtlCol="false" tIns="64846" lIns="64846" bIns="64846" rIns="64846"/>
            <a:lstStyle/>
            <a:p>
              <a:pPr algn="ctr">
                <a:lnSpc>
                  <a:spcPts val="2627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8232847" y="1584396"/>
            <a:ext cx="6278425" cy="1067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5"/>
              </a:lnSpc>
            </a:pPr>
            <a:r>
              <a:rPr lang="en-US" sz="8982">
                <a:solidFill>
                  <a:srgbClr val="064AC5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ConCIFA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9489867" y="897120"/>
            <a:ext cx="1773062" cy="739888"/>
          </a:xfrm>
          <a:custGeom>
            <a:avLst/>
            <a:gdLst/>
            <a:ahLst/>
            <a:cxnLst/>
            <a:rect r="r" b="b" t="t" l="l"/>
            <a:pathLst>
              <a:path h="739888" w="1773062">
                <a:moveTo>
                  <a:pt x="0" y="0"/>
                </a:moveTo>
                <a:lnTo>
                  <a:pt x="1773062" y="0"/>
                </a:lnTo>
                <a:lnTo>
                  <a:pt x="1773062" y="739888"/>
                </a:lnTo>
                <a:lnTo>
                  <a:pt x="0" y="7398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51272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7249251" y="2477493"/>
            <a:ext cx="6959332" cy="533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1"/>
              </a:lnSpc>
            </a:pPr>
            <a:r>
              <a:rPr lang="en-US" sz="1971">
                <a:solidFill>
                  <a:srgbClr val="064AC5"/>
                </a:solidFill>
                <a:latin typeface="Arimo"/>
                <a:ea typeface="Arimo"/>
                <a:cs typeface="Arimo"/>
                <a:sym typeface="Arimo"/>
              </a:rPr>
              <a:t>Competências Acadêmicas para a Vida e para a Sociedade:</a:t>
            </a:r>
          </a:p>
          <a:p>
            <a:pPr algn="ctr">
              <a:lnSpc>
                <a:spcPts val="1991"/>
              </a:lnSpc>
            </a:pPr>
            <a:r>
              <a:rPr lang="en-US" b="true" sz="1971">
                <a:solidFill>
                  <a:srgbClr val="064AC5"/>
                </a:solidFill>
                <a:latin typeface="Arimo Bold"/>
                <a:ea typeface="Arimo Bold"/>
                <a:cs typeface="Arimo Bold"/>
                <a:sym typeface="Arimo Bold"/>
              </a:rPr>
              <a:t> A Extensão Universitária e Transformação Social.</a:t>
            </a:r>
          </a:p>
        </p:txBody>
      </p:sp>
      <p:sp>
        <p:nvSpPr>
          <p:cNvPr name="TextBox 31" id="31"/>
          <p:cNvSpPr txBox="true"/>
          <p:nvPr/>
        </p:nvSpPr>
        <p:spPr>
          <a:xfrm rot="5400000">
            <a:off x="6884705" y="1783412"/>
            <a:ext cx="858827" cy="374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7"/>
              </a:lnSpc>
            </a:pPr>
            <a:r>
              <a:rPr lang="en-US" sz="2590" b="true">
                <a:solidFill>
                  <a:srgbClr val="064AC5"/>
                </a:solidFill>
                <a:latin typeface="Arimo Bold"/>
                <a:ea typeface="Arimo Bold"/>
                <a:cs typeface="Arimo Bold"/>
                <a:sym typeface="Arimo Bold"/>
              </a:rPr>
              <a:t>2026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17377664" y="1616889"/>
            <a:ext cx="3212158" cy="1104819"/>
          </a:xfrm>
          <a:custGeom>
            <a:avLst/>
            <a:gdLst/>
            <a:ahLst/>
            <a:cxnLst/>
            <a:rect r="r" b="b" t="t" l="l"/>
            <a:pathLst>
              <a:path h="1104819" w="3212158">
                <a:moveTo>
                  <a:pt x="0" y="0"/>
                </a:moveTo>
                <a:lnTo>
                  <a:pt x="3212158" y="0"/>
                </a:lnTo>
                <a:lnTo>
                  <a:pt x="3212158" y="1104818"/>
                </a:lnTo>
                <a:lnTo>
                  <a:pt x="0" y="11048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7493173" y="563004"/>
            <a:ext cx="3096649" cy="978129"/>
          </a:xfrm>
          <a:custGeom>
            <a:avLst/>
            <a:gdLst/>
            <a:ahLst/>
            <a:cxnLst/>
            <a:rect r="r" b="b" t="t" l="l"/>
            <a:pathLst>
              <a:path h="978129" w="3096649">
                <a:moveTo>
                  <a:pt x="0" y="0"/>
                </a:moveTo>
                <a:lnTo>
                  <a:pt x="3096649" y="0"/>
                </a:lnTo>
                <a:lnTo>
                  <a:pt x="3096649" y="978129"/>
                </a:lnTo>
                <a:lnTo>
                  <a:pt x="0" y="9781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38842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9786583" y="5027319"/>
            <a:ext cx="2100337" cy="42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3"/>
              </a:lnSpc>
              <a:spcBef>
                <a:spcPct val="0"/>
              </a:spcBef>
            </a:pPr>
            <a:r>
              <a:rPr lang="en-US" sz="245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  <a:r>
              <a:rPr lang="en-US" sz="245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OBJETIVOS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6731418" y="5069242"/>
            <a:ext cx="2672829" cy="42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3"/>
              </a:lnSpc>
              <a:spcBef>
                <a:spcPct val="0"/>
              </a:spcBef>
            </a:pPr>
            <a:r>
              <a:rPr lang="en-US" sz="245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3</a:t>
            </a:r>
            <a:r>
              <a:rPr lang="en-US" sz="245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METODOLOGIA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98539" y="2925544"/>
            <a:ext cx="2632134" cy="1699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3"/>
              </a:lnSpc>
            </a:pPr>
            <a:r>
              <a:rPr lang="en-US" sz="3237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TÍTULO:</a:t>
            </a:r>
          </a:p>
          <a:p>
            <a:pPr algn="l">
              <a:lnSpc>
                <a:spcPts val="4533"/>
              </a:lnSpc>
            </a:pPr>
            <a:r>
              <a:rPr lang="en-US" sz="3237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AUTORES:</a:t>
            </a:r>
          </a:p>
          <a:p>
            <a:pPr algn="l">
              <a:lnSpc>
                <a:spcPts val="4533"/>
              </a:lnSpc>
              <a:spcBef>
                <a:spcPct val="0"/>
              </a:spcBef>
            </a:pPr>
            <a:r>
              <a:rPr lang="en-US" sz="3237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E-MAIL: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DAGyl2gHfgc</dc:identifier>
  <dcterms:modified xsi:type="dcterms:W3CDTF">2011-08-01T06:04:30Z</dcterms:modified>
  <cp:revision>1</cp:revision>
  <dc:title>CONCIFA BANNER PRANCHETA A2 HORIZONTAL 42 cm x 59,4 cm</dc:title>
</cp:coreProperties>
</file>