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Glacial Indifference" charset="1" panose="00000000000000000000"/>
      <p:regular r:id="rId7"/>
    </p:embeddedFont>
    <p:embeddedFont>
      <p:font typeface="Arimo Bold" charset="1" panose="020B0704020202020204"/>
      <p:regular r:id="rId8"/>
    </p:embeddedFont>
    <p:embeddedFont>
      <p:font typeface="Archivo Black" charset="1" panose="020B0A03020202020B04"/>
      <p:regular r:id="rId9"/>
    </p:embeddedFont>
    <p:embeddedFont>
      <p:font typeface="Arimo" charset="1" panose="020B06040202020202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85" t="-11522" r="0" b="-1239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29452" y="8984507"/>
            <a:ext cx="2640958" cy="908355"/>
          </a:xfrm>
          <a:custGeom>
            <a:avLst/>
            <a:gdLst/>
            <a:ahLst/>
            <a:cxnLst/>
            <a:rect r="r" b="b" t="t" l="l"/>
            <a:pathLst>
              <a:path h="908355" w="2640958">
                <a:moveTo>
                  <a:pt x="0" y="0"/>
                </a:moveTo>
                <a:lnTo>
                  <a:pt x="2640958" y="0"/>
                </a:lnTo>
                <a:lnTo>
                  <a:pt x="2640958" y="908355"/>
                </a:lnTo>
                <a:lnTo>
                  <a:pt x="0" y="9083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7007201" y="0"/>
            <a:ext cx="768407" cy="10287000"/>
            <a:chOff x="0" y="0"/>
            <a:chExt cx="443132" cy="5932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43132" cy="5932400"/>
            </a:xfrm>
            <a:custGeom>
              <a:avLst/>
              <a:gdLst/>
              <a:ahLst/>
              <a:cxnLst/>
              <a:rect r="r" b="b" t="t" l="l"/>
              <a:pathLst>
                <a:path h="5932400" w="443132">
                  <a:moveTo>
                    <a:pt x="0" y="0"/>
                  </a:moveTo>
                  <a:lnTo>
                    <a:pt x="443132" y="0"/>
                  </a:lnTo>
                  <a:lnTo>
                    <a:pt x="443132" y="5932400"/>
                  </a:lnTo>
                  <a:lnTo>
                    <a:pt x="0" y="5932400"/>
                  </a:lnTo>
                  <a:close/>
                </a:path>
              </a:pathLst>
            </a:custGeom>
            <a:solidFill>
              <a:srgbClr val="D00F0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443132" cy="5951450"/>
            </a:xfrm>
            <a:prstGeom prst="rect">
              <a:avLst/>
            </a:prstGeom>
          </p:spPr>
          <p:txBody>
            <a:bodyPr anchor="ctr" rtlCol="false" tIns="31569" lIns="31569" bIns="31569" rIns="31569"/>
            <a:lstStyle/>
            <a:p>
              <a:pPr algn="ctr">
                <a:lnSpc>
                  <a:spcPts val="1131"/>
                </a:lnSpc>
              </a:pPr>
            </a:p>
          </p:txBody>
        </p:sp>
      </p:grpSp>
      <p:sp>
        <p:nvSpPr>
          <p:cNvPr name="AutoShape 7" id="7"/>
          <p:cNvSpPr/>
          <p:nvPr/>
        </p:nvSpPr>
        <p:spPr>
          <a:xfrm flipV="true">
            <a:off x="17369982" y="4561903"/>
            <a:ext cx="10188" cy="5725074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8" id="8"/>
          <p:cNvSpPr txBox="true"/>
          <p:nvPr/>
        </p:nvSpPr>
        <p:spPr>
          <a:xfrm rot="-5400000">
            <a:off x="15279496" y="2159428"/>
            <a:ext cx="4070219" cy="4101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88"/>
              </a:lnSpc>
            </a:pPr>
            <a:r>
              <a:rPr lang="en-US" sz="2420" spc="588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XI CONCIFA - 2026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7775607" y="0"/>
            <a:ext cx="512393" cy="10287000"/>
            <a:chOff x="0" y="0"/>
            <a:chExt cx="295491" cy="5932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95491" cy="5932400"/>
            </a:xfrm>
            <a:custGeom>
              <a:avLst/>
              <a:gdLst/>
              <a:ahLst/>
              <a:cxnLst/>
              <a:rect r="r" b="b" t="t" l="l"/>
              <a:pathLst>
                <a:path h="5932400" w="295491">
                  <a:moveTo>
                    <a:pt x="0" y="0"/>
                  </a:moveTo>
                  <a:lnTo>
                    <a:pt x="295491" y="0"/>
                  </a:lnTo>
                  <a:lnTo>
                    <a:pt x="295491" y="5932400"/>
                  </a:lnTo>
                  <a:lnTo>
                    <a:pt x="0" y="593240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19050"/>
              <a:ext cx="295491" cy="5951450"/>
            </a:xfrm>
            <a:prstGeom prst="rect">
              <a:avLst/>
            </a:prstGeom>
          </p:spPr>
          <p:txBody>
            <a:bodyPr anchor="ctr" rtlCol="false" tIns="31569" lIns="31569" bIns="31569" rIns="31569"/>
            <a:lstStyle/>
            <a:p>
              <a:pPr algn="ctr">
                <a:lnSpc>
                  <a:spcPts val="1131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6474689" y="324214"/>
            <a:ext cx="4921249" cy="1408972"/>
            <a:chOff x="0" y="0"/>
            <a:chExt cx="6561665" cy="1878629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349503" y="520265"/>
              <a:ext cx="1009956" cy="867124"/>
              <a:chOff x="0" y="0"/>
              <a:chExt cx="194311" cy="16683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94311" cy="166831"/>
              </a:xfrm>
              <a:custGeom>
                <a:avLst/>
                <a:gdLst/>
                <a:ahLst/>
                <a:cxnLst/>
                <a:rect r="r" b="b" t="t" l="l"/>
                <a:pathLst>
                  <a:path h="166831" w="194311">
                    <a:moveTo>
                      <a:pt x="0" y="0"/>
                    </a:moveTo>
                    <a:lnTo>
                      <a:pt x="194311" y="0"/>
                    </a:lnTo>
                    <a:lnTo>
                      <a:pt x="194311" y="166831"/>
                    </a:lnTo>
                    <a:lnTo>
                      <a:pt x="0" y="166831"/>
                    </a:lnTo>
                    <a:close/>
                  </a:path>
                </a:pathLst>
              </a:custGeom>
              <a:solidFill>
                <a:srgbClr val="D00F0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76200"/>
                <a:ext cx="194311" cy="243031"/>
              </a:xfrm>
              <a:prstGeom prst="rect">
                <a:avLst/>
              </a:prstGeom>
            </p:spPr>
            <p:txBody>
              <a:bodyPr anchor="ctr" rtlCol="false" tIns="38961" lIns="38961" bIns="38961" rIns="38961"/>
              <a:lstStyle/>
              <a:p>
                <a:pPr algn="ctr">
                  <a:lnSpc>
                    <a:spcPts val="3575"/>
                  </a:lnSpc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298534" y="572955"/>
              <a:ext cx="1111893" cy="9141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2"/>
                </a:lnSpc>
              </a:pPr>
              <a:r>
                <a:rPr lang="en-US" b="true" sz="5276">
                  <a:solidFill>
                    <a:srgbClr val="FEFEFE"/>
                  </a:solidFill>
                  <a:latin typeface="Arimo Bold"/>
                  <a:ea typeface="Arimo Bold"/>
                  <a:cs typeface="Arimo Bold"/>
                  <a:sym typeface="Arimo Bold"/>
                </a:rPr>
                <a:t>XI</a:t>
              </a:r>
            </a:p>
          </p:txBody>
        </p:sp>
        <p:grpSp>
          <p:nvGrpSpPr>
            <p:cNvPr name="Group 17" id="17"/>
            <p:cNvGrpSpPr/>
            <p:nvPr/>
          </p:nvGrpSpPr>
          <p:grpSpPr>
            <a:xfrm rot="0">
              <a:off x="2140769" y="657463"/>
              <a:ext cx="1493308" cy="55374"/>
              <a:chOff x="0" y="0"/>
              <a:chExt cx="474349" cy="17589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474349" cy="17589"/>
              </a:xfrm>
              <a:custGeom>
                <a:avLst/>
                <a:gdLst/>
                <a:ahLst/>
                <a:cxnLst/>
                <a:rect r="r" b="b" t="t" l="l"/>
                <a:pathLst>
                  <a:path h="17589" w="474349">
                    <a:moveTo>
                      <a:pt x="0" y="0"/>
                    </a:moveTo>
                    <a:lnTo>
                      <a:pt x="474349" y="0"/>
                    </a:lnTo>
                    <a:lnTo>
                      <a:pt x="474349" y="17589"/>
                    </a:lnTo>
                    <a:lnTo>
                      <a:pt x="0" y="17589"/>
                    </a:lnTo>
                    <a:close/>
                  </a:path>
                </a:pathLst>
              </a:custGeom>
              <a:solidFill>
                <a:srgbClr val="D00F0F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76200"/>
                <a:ext cx="474349" cy="93789"/>
              </a:xfrm>
              <a:prstGeom prst="rect">
                <a:avLst/>
              </a:prstGeom>
            </p:spPr>
            <p:txBody>
              <a:bodyPr anchor="ctr" rtlCol="false" tIns="38961" lIns="38961" bIns="38961" rIns="38961"/>
              <a:lstStyle/>
              <a:p>
                <a:pPr algn="ctr">
                  <a:lnSpc>
                    <a:spcPts val="3575"/>
                  </a:lnSpc>
                </a:pPr>
              </a:p>
            </p:txBody>
          </p:sp>
        </p:grpSp>
        <p:sp>
          <p:nvSpPr>
            <p:cNvPr name="TextBox 20" id="20"/>
            <p:cNvSpPr txBox="true"/>
            <p:nvPr/>
          </p:nvSpPr>
          <p:spPr>
            <a:xfrm rot="0">
              <a:off x="982668" y="538831"/>
              <a:ext cx="5578997" cy="10205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028"/>
                </a:lnSpc>
              </a:pPr>
              <a:r>
                <a:rPr lang="en-US" sz="5986">
                  <a:solidFill>
                    <a:srgbClr val="064AC5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ConCIFA</a:t>
              </a:r>
            </a:p>
          </p:txBody>
        </p:sp>
        <p:sp>
          <p:nvSpPr>
            <p:cNvPr name="Freeform 21" id="21"/>
            <p:cNvSpPr/>
            <p:nvPr/>
          </p:nvSpPr>
          <p:spPr>
            <a:xfrm flipH="false" flipV="false" rot="0">
              <a:off x="2099654" y="0"/>
              <a:ext cx="1575540" cy="657463"/>
            </a:xfrm>
            <a:custGeom>
              <a:avLst/>
              <a:gdLst/>
              <a:ahLst/>
              <a:cxnLst/>
              <a:rect r="r" b="b" t="t" l="l"/>
              <a:pathLst>
                <a:path h="657463" w="1575540">
                  <a:moveTo>
                    <a:pt x="0" y="0"/>
                  </a:moveTo>
                  <a:lnTo>
                    <a:pt x="1575539" y="0"/>
                  </a:lnTo>
                  <a:lnTo>
                    <a:pt x="1575539" y="657463"/>
                  </a:lnTo>
                  <a:lnTo>
                    <a:pt x="0" y="657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-51272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108647" y="1387389"/>
              <a:ext cx="6184050" cy="4912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27"/>
                </a:lnSpc>
              </a:pPr>
              <a:r>
                <a:rPr lang="en-US" sz="1314">
                  <a:solidFill>
                    <a:srgbClr val="064AC5"/>
                  </a:solidFill>
                  <a:latin typeface="Arimo"/>
                  <a:ea typeface="Arimo"/>
                  <a:cs typeface="Arimo"/>
                  <a:sym typeface="Arimo"/>
                </a:rPr>
                <a:t>Competências Acadêmicas para a Vida e para a Sociedade:</a:t>
              </a:r>
            </a:p>
            <a:p>
              <a:pPr algn="ctr">
                <a:lnSpc>
                  <a:spcPts val="1327"/>
                </a:lnSpc>
              </a:pPr>
              <a:r>
                <a:rPr lang="en-US" b="true" sz="1314">
                  <a:solidFill>
                    <a:srgbClr val="064AC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 A Extensão Universitária e Transformação Social.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5400000">
              <a:off x="-206825" y="779093"/>
              <a:ext cx="763152" cy="3495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64"/>
                </a:lnSpc>
              </a:pPr>
              <a:r>
                <a:rPr lang="en-US" sz="1726" b="true">
                  <a:solidFill>
                    <a:srgbClr val="064AC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2026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13560853" y="9258300"/>
            <a:ext cx="2789282" cy="634562"/>
          </a:xfrm>
          <a:custGeom>
            <a:avLst/>
            <a:gdLst/>
            <a:ahLst/>
            <a:cxnLst/>
            <a:rect r="r" b="b" t="t" l="l"/>
            <a:pathLst>
              <a:path h="634562" w="2789282">
                <a:moveTo>
                  <a:pt x="0" y="0"/>
                </a:moveTo>
                <a:lnTo>
                  <a:pt x="2789283" y="0"/>
                </a:lnTo>
                <a:lnTo>
                  <a:pt x="2789283" y="634562"/>
                </a:lnTo>
                <a:lnTo>
                  <a:pt x="0" y="6345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DAHEOybgMU4</dc:identifier>
  <dcterms:modified xsi:type="dcterms:W3CDTF">2011-08-01T06:04:30Z</dcterms:modified>
  <cp:revision>1</cp:revision>
  <dc:title>XI CONCIFA 2026  (Apresentação)</dc:title>
</cp:coreProperties>
</file>